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Lst>
  <p:sldIdLst>
    <p:sldId id="256" r:id="rId2"/>
    <p:sldId id="257" r:id="rId3"/>
    <p:sldId id="261" r:id="rId4"/>
    <p:sldId id="262" r:id="rId5"/>
    <p:sldId id="258" r:id="rId6"/>
    <p:sldId id="259" r:id="rId7"/>
    <p:sldId id="260" r:id="rId8"/>
    <p:sldId id="263"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80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t>Monday, November 18, 19</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t>Monday, November 18, 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Monday, November 18, 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t>Monday, November 18, 19</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AD8CDC4-3D19-4983-B478-82F6B8E5AB66}" type="datetime2">
              <a:rPr lang="en-US" smtClean="0"/>
              <a:t>Monday, November 18, 19</a:t>
            </a:fld>
            <a:endParaRPr lang="en-US" dirty="0"/>
          </a:p>
        </p:txBody>
      </p:sp>
      <p:sp>
        <p:nvSpPr>
          <p:cNvPr id="13" name="Slide Number Placeholder 12"/>
          <p:cNvSpPr>
            <a:spLocks noGrp="1"/>
          </p:cNvSpPr>
          <p:nvPr>
            <p:ph type="sldNum" sz="quarter" idx="11"/>
          </p:nvPr>
        </p:nvSpPr>
        <p:spPr/>
        <p:txBody>
          <a:body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t>Monday, November 18, 19</a:t>
            </a:fld>
            <a:endParaRPr lang="en-US" dirty="0"/>
          </a:p>
        </p:txBody>
      </p:sp>
      <p:sp>
        <p:nvSpPr>
          <p:cNvPr id="9" name="Slide Number Placeholder 8"/>
          <p:cNvSpPr>
            <a:spLocks noGrp="1"/>
          </p:cNvSpPr>
          <p:nvPr>
            <p:ph type="sldNum" sz="quarter" idx="11"/>
          </p:nvPr>
        </p:nvSpPr>
        <p:spPr/>
        <p:txBody>
          <a:bodyPr/>
          <a:lstStyle/>
          <a:p>
            <a:fld id="{1789C0F2-17E0-497A-9BBE-0C73201AAFE3}"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t>Monday, November 18, 19</a:t>
            </a:fld>
            <a:endParaRPr lang="en-US" dirty="0"/>
          </a:p>
        </p:txBody>
      </p:sp>
      <p:sp>
        <p:nvSpPr>
          <p:cNvPr id="15" name="Slide Number Placeholder 14"/>
          <p:cNvSpPr>
            <a:spLocks noGrp="1"/>
          </p:cNvSpPr>
          <p:nvPr>
            <p:ph type="sldNum" sz="quarter" idx="11"/>
          </p:nvPr>
        </p:nvSpPr>
        <p:spPr/>
        <p:txBody>
          <a:bodyPr/>
          <a:lstStyle/>
          <a:p>
            <a:fld id="{1789C0F2-17E0-497A-9BBE-0C73201AAFE3}" type="slidenum">
              <a:rPr lang="en-US" smtClean="0"/>
              <a:pPr/>
              <a:t>‹#›</a:t>
            </a:fld>
            <a:endParaRPr lang="en-US" dirty="0"/>
          </a:p>
        </p:txBody>
      </p:sp>
      <p:sp>
        <p:nvSpPr>
          <p:cNvPr id="16" name="Footer Placeholder 15"/>
          <p:cNvSpPr>
            <a:spLocks noGrp="1"/>
          </p:cNvSpPr>
          <p:nvPr>
            <p:ph type="ftr" sz="quarter" idx="12"/>
          </p:nvPr>
        </p:nvSpPr>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t>Monday, November 18, 19</a:t>
            </a:fld>
            <a:endParaRPr lang="en-US" dirty="0"/>
          </a:p>
        </p:txBody>
      </p:sp>
      <p:sp>
        <p:nvSpPr>
          <p:cNvPr id="8" name="Slide Number Placeholder 7"/>
          <p:cNvSpPr>
            <a:spLocks noGrp="1"/>
          </p:cNvSpPr>
          <p:nvPr>
            <p:ph type="sldNum" sz="quarter" idx="11"/>
          </p:nvPr>
        </p:nvSpPr>
        <p:spPr/>
        <p:txBody>
          <a:bodyPr/>
          <a:lstStyle/>
          <a:p>
            <a:fld id="{1789C0F2-17E0-497A-9BBE-0C73201AAFE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t>Monday, November 18, 19</a:t>
            </a:fld>
            <a:endParaRPr lang="en-US" dirty="0"/>
          </a:p>
        </p:txBody>
      </p:sp>
      <p:sp>
        <p:nvSpPr>
          <p:cNvPr id="6" name="Slide Number Placeholder 5"/>
          <p:cNvSpPr>
            <a:spLocks noGrp="1"/>
          </p:cNvSpPr>
          <p:nvPr>
            <p:ph type="sldNum" sz="quarter" idx="11"/>
          </p:nvPr>
        </p:nvSpPr>
        <p:spPr/>
        <p:txBody>
          <a:bodyPr/>
          <a:lstStyle/>
          <a:p>
            <a:fld id="{1789C0F2-17E0-497A-9BBE-0C73201AAFE3}" type="slidenum">
              <a:rPr lang="en-US" smtClean="0"/>
              <a:pPr/>
              <a:t>‹#›</a:t>
            </a:fld>
            <a:endParaRPr lang="en-US" dirty="0"/>
          </a:p>
        </p:txBody>
      </p:sp>
      <p:sp>
        <p:nvSpPr>
          <p:cNvPr id="7" name="Footer Placeholder 6"/>
          <p:cNvSpPr>
            <a:spLocks noGrp="1"/>
          </p:cNvSpPr>
          <p:nvPr>
            <p:ph type="ftr" sz="quarter" idx="12"/>
          </p:nvPr>
        </p:nvSpPr>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182DC50-D5DB-4F94-B367-9876CD2C4012}" type="datetime2">
              <a:rPr lang="en-US" smtClean="0"/>
              <a:t>Monday, November 18, 19</a:t>
            </a:fld>
            <a:endParaRPr lang="en-US" dirty="0"/>
          </a:p>
        </p:txBody>
      </p:sp>
      <p:sp>
        <p:nvSpPr>
          <p:cNvPr id="16" name="Slide Number Placeholder 15"/>
          <p:cNvSpPr>
            <a:spLocks noGrp="1"/>
          </p:cNvSpPr>
          <p:nvPr>
            <p:ph type="sldNum" sz="quarter" idx="11"/>
          </p:nvPr>
        </p:nvSpPr>
        <p:spPr/>
        <p:txBody>
          <a:bodyPr/>
          <a:lstStyle/>
          <a:p>
            <a:fld id="{1789C0F2-17E0-497A-9BBE-0C73201AAFE3}"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t>Monday, November 18, 19</a:t>
            </a:fld>
            <a:endParaRPr lang="en-US" dirty="0"/>
          </a:p>
        </p:txBody>
      </p:sp>
      <p:sp>
        <p:nvSpPr>
          <p:cNvPr id="14" name="Slide Number Placeholder 13"/>
          <p:cNvSpPr>
            <a:spLocks noGrp="1"/>
          </p:cNvSpPr>
          <p:nvPr>
            <p:ph type="sldNum" sz="quarter" idx="11"/>
          </p:nvPr>
        </p:nvSpPr>
        <p:spPr/>
        <p:txBody>
          <a:bodyPr/>
          <a:lstStyle/>
          <a:p>
            <a:fld id="{1789C0F2-17E0-497A-9BBE-0C73201AAFE3}" type="slidenum">
              <a:rPr lang="en-US" smtClean="0"/>
              <a:pPr/>
              <a:t>‹#›</a:t>
            </a:fld>
            <a:endParaRPr lang="en-US" dirty="0"/>
          </a:p>
        </p:txBody>
      </p:sp>
      <p:sp>
        <p:nvSpPr>
          <p:cNvPr id="15" name="Footer Placeholder 14"/>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B385921-A91A-409C-921C-0E0EC1E750EC}" type="datetime2">
              <a:rPr lang="en-US" smtClean="0"/>
              <a:t>Monday, November 18, 19</a:t>
            </a:fld>
            <a:endParaRPr lang="en-US" dirty="0"/>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dirty="0"/>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1789C0F2-17E0-497A-9BBE-0C73201AAFE3}"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hf sldNum="0" hdr="0" ft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Poetry &amp; Neural Networks</a:t>
            </a:r>
            <a:endParaRPr lang="en-US" dirty="0"/>
          </a:p>
        </p:txBody>
      </p:sp>
      <p:sp>
        <p:nvSpPr>
          <p:cNvPr id="3" name="Subtitle 2"/>
          <p:cNvSpPr>
            <a:spLocks noGrp="1"/>
          </p:cNvSpPr>
          <p:nvPr>
            <p:ph type="subTitle" idx="1"/>
          </p:nvPr>
        </p:nvSpPr>
        <p:spPr/>
        <p:txBody>
          <a:bodyPr/>
          <a:lstStyle/>
          <a:p>
            <a:r>
              <a:rPr lang="en-US" dirty="0" smtClean="0"/>
              <a:t>Cora Hickoff</a:t>
            </a:r>
            <a:endParaRPr lang="en-US" dirty="0"/>
          </a:p>
        </p:txBody>
      </p:sp>
    </p:spTree>
    <p:extLst>
      <p:ext uri="{BB962C8B-B14F-4D97-AF65-F5344CB8AC3E}">
        <p14:creationId xmlns:p14="http://schemas.microsoft.com/office/powerpoint/2010/main" val="371224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05378" y="955322"/>
            <a:ext cx="6445956" cy="3657599"/>
          </a:xfrm>
        </p:spPr>
        <p:txBody>
          <a:bodyPr/>
          <a:lstStyle/>
          <a:p>
            <a:r>
              <a:rPr lang="en-US" dirty="0" smtClean="0"/>
              <a:t>There’s a room full of people. Tell them to “Imagine a chair,” and everyone visualizes something different. </a:t>
            </a:r>
          </a:p>
          <a:p>
            <a:pPr marL="18288" indent="0">
              <a:buNone/>
            </a:pPr>
            <a:endParaRPr lang="en-US" dirty="0"/>
          </a:p>
        </p:txBody>
      </p:sp>
      <p:pic>
        <p:nvPicPr>
          <p:cNvPr id="5" name="Picture 4"/>
          <p:cNvPicPr>
            <a:picLocks noChangeAspect="1"/>
          </p:cNvPicPr>
          <p:nvPr/>
        </p:nvPicPr>
        <p:blipFill>
          <a:blip r:embed="rId2"/>
          <a:stretch>
            <a:fillRect/>
          </a:stretch>
        </p:blipFill>
        <p:spPr>
          <a:xfrm>
            <a:off x="0" y="2954866"/>
            <a:ext cx="3118556" cy="3118556"/>
          </a:xfrm>
          <a:prstGeom prst="rect">
            <a:avLst/>
          </a:prstGeom>
        </p:spPr>
      </p:pic>
      <p:pic>
        <p:nvPicPr>
          <p:cNvPr id="8" name="Picture 7"/>
          <p:cNvPicPr>
            <a:picLocks noChangeAspect="1"/>
          </p:cNvPicPr>
          <p:nvPr/>
        </p:nvPicPr>
        <p:blipFill>
          <a:blip r:embed="rId3"/>
          <a:stretch>
            <a:fillRect/>
          </a:stretch>
        </p:blipFill>
        <p:spPr>
          <a:xfrm>
            <a:off x="3118556" y="3358445"/>
            <a:ext cx="2280708" cy="3040944"/>
          </a:xfrm>
          <a:prstGeom prst="rect">
            <a:avLst/>
          </a:prstGeom>
        </p:spPr>
      </p:pic>
      <p:pic>
        <p:nvPicPr>
          <p:cNvPr id="12" name="Picture 11" descr="143942_previ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747" y="2762954"/>
            <a:ext cx="2601809" cy="3897489"/>
          </a:xfrm>
          <a:prstGeom prst="rect">
            <a:avLst/>
          </a:prstGeom>
        </p:spPr>
      </p:pic>
    </p:spTree>
    <p:extLst>
      <p:ext uri="{BB962C8B-B14F-4D97-AF65-F5344CB8AC3E}">
        <p14:creationId xmlns:p14="http://schemas.microsoft.com/office/powerpoint/2010/main" val="247633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What if their visualization became a physical space? </a:t>
            </a:r>
            <a:endParaRPr lang="en-US" dirty="0" smtClean="0"/>
          </a:p>
          <a:p>
            <a:endParaRPr lang="en-US" dirty="0"/>
          </a:p>
          <a:p>
            <a:r>
              <a:rPr lang="en-US" dirty="0" smtClean="0"/>
              <a:t>Every </a:t>
            </a:r>
            <a:r>
              <a:rPr lang="en-US" dirty="0"/>
              <a:t>time </a:t>
            </a:r>
            <a:r>
              <a:rPr lang="en-US" dirty="0" smtClean="0"/>
              <a:t>a person </a:t>
            </a:r>
            <a:r>
              <a:rPr lang="en-US" dirty="0"/>
              <a:t>read a line of poetry, the network </a:t>
            </a:r>
            <a:r>
              <a:rPr lang="en-US" dirty="0" smtClean="0"/>
              <a:t>would capture what their mind saw, </a:t>
            </a:r>
            <a:r>
              <a:rPr lang="en-US" dirty="0"/>
              <a:t>and </a:t>
            </a:r>
            <a:r>
              <a:rPr lang="en-US" dirty="0" smtClean="0"/>
              <a:t>the image gets put in </a:t>
            </a:r>
            <a:r>
              <a:rPr lang="en-US" dirty="0"/>
              <a:t>a space. By the end of the poem, </a:t>
            </a:r>
            <a:r>
              <a:rPr lang="en-US" dirty="0" smtClean="0"/>
              <a:t>the accumulated images would became </a:t>
            </a:r>
            <a:r>
              <a:rPr lang="en-US" dirty="0"/>
              <a:t>a location </a:t>
            </a:r>
            <a:r>
              <a:rPr lang="en-US" dirty="0" smtClean="0"/>
              <a:t>anyone could </a:t>
            </a:r>
            <a:r>
              <a:rPr lang="en-US" dirty="0"/>
              <a:t>visit. </a:t>
            </a:r>
            <a:endParaRPr lang="en-US" dirty="0" smtClean="0"/>
          </a:p>
          <a:p>
            <a:endParaRPr lang="en-US" dirty="0"/>
          </a:p>
          <a:p>
            <a:r>
              <a:rPr lang="en-US" dirty="0"/>
              <a:t>You’re free to visit all </a:t>
            </a:r>
            <a:r>
              <a:rPr lang="en-US" dirty="0" smtClean="0"/>
              <a:t>the editions over </a:t>
            </a:r>
            <a:r>
              <a:rPr lang="en-US" dirty="0"/>
              <a:t>time. </a:t>
            </a:r>
            <a:endParaRPr lang="en-US" dirty="0" smtClean="0"/>
          </a:p>
        </p:txBody>
      </p:sp>
      <p:pic>
        <p:nvPicPr>
          <p:cNvPr id="4" name="Picture 3" descr="Screen Shot 2019-11-18 at 5.0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223" y="4951589"/>
            <a:ext cx="1041400" cy="1244600"/>
          </a:xfrm>
          <a:prstGeom prst="rect">
            <a:avLst/>
          </a:prstGeom>
        </p:spPr>
      </p:pic>
      <p:pic>
        <p:nvPicPr>
          <p:cNvPr id="6" name="Picture 5" descr="Screen Shot 2019-11-18 at 5.0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028" y="4722989"/>
            <a:ext cx="2628900" cy="1803400"/>
          </a:xfrm>
          <a:prstGeom prst="rect">
            <a:avLst/>
          </a:prstGeom>
        </p:spPr>
      </p:pic>
      <p:pic>
        <p:nvPicPr>
          <p:cNvPr id="7" name="Picture 6" descr="Screen Shot 2019-11-18 at 5.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645" y="5357989"/>
            <a:ext cx="1803400" cy="533400"/>
          </a:xfrm>
          <a:prstGeom prst="rect">
            <a:avLst/>
          </a:prstGeom>
        </p:spPr>
      </p:pic>
    </p:spTree>
    <p:extLst>
      <p:ext uri="{BB962C8B-B14F-4D97-AF65-F5344CB8AC3E}">
        <p14:creationId xmlns:p14="http://schemas.microsoft.com/office/powerpoint/2010/main" val="415737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After fully reading a poem, a new location would be generated. Over time, you can go back to how you saw the poem before, no matter how long ago.</a:t>
            </a:r>
          </a:p>
          <a:p>
            <a:r>
              <a:rPr lang="en-US" dirty="0" smtClean="0"/>
              <a:t>The locations change as your experience other peoples’ visualizations of the same poem.</a:t>
            </a:r>
          </a:p>
          <a:p>
            <a:r>
              <a:rPr lang="en-US" dirty="0" smtClean="0"/>
              <a:t>You could visit “John’s” idea of that poem, but also visit a version of your poem that brought in his idea of a picnic table.</a:t>
            </a:r>
          </a:p>
          <a:p>
            <a:r>
              <a:rPr lang="en-US" dirty="0" smtClean="0"/>
              <a:t>Each iteration of the poem will automatically save as a new version</a:t>
            </a:r>
            <a:endParaRPr lang="en-US" dirty="0"/>
          </a:p>
        </p:txBody>
      </p:sp>
      <p:pic>
        <p:nvPicPr>
          <p:cNvPr id="4" name="Picture 3" descr="videoblocks-1950s-family-sits-around-picnic-table-passes-food-around-makes-sandwiches-talks-boy-eats-sandwich-girl-eats-sandwich_bysorb_zm_thumbnail-full01.png"/>
          <p:cNvPicPr>
            <a:picLocks noChangeAspect="1"/>
          </p:cNvPicPr>
          <p:nvPr/>
        </p:nvPicPr>
        <p:blipFill rotWithShape="1">
          <a:blip r:embed="rId2">
            <a:extLst>
              <a:ext uri="{28A0092B-C50C-407E-A947-70E740481C1C}">
                <a14:useLocalDpi xmlns:a14="http://schemas.microsoft.com/office/drawing/2010/main" val="0"/>
              </a:ext>
            </a:extLst>
          </a:blip>
          <a:srcRect l="12731" r="12963"/>
          <a:stretch/>
        </p:blipFill>
        <p:spPr>
          <a:xfrm>
            <a:off x="3362522" y="4600223"/>
            <a:ext cx="2550034" cy="1930400"/>
          </a:xfrm>
          <a:prstGeom prst="rect">
            <a:avLst/>
          </a:prstGeom>
        </p:spPr>
      </p:pic>
      <p:sp>
        <p:nvSpPr>
          <p:cNvPr id="5" name="Content Placeholder 1"/>
          <p:cNvSpPr txBox="1">
            <a:spLocks/>
          </p:cNvSpPr>
          <p:nvPr/>
        </p:nvSpPr>
        <p:spPr>
          <a:xfrm>
            <a:off x="155223" y="4986867"/>
            <a:ext cx="5912556" cy="1871133"/>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800" dirty="0" smtClean="0"/>
              <a:t>Left: My picnic table</a:t>
            </a:r>
          </a:p>
          <a:p>
            <a:r>
              <a:rPr lang="en-US" sz="1800" dirty="0" smtClean="0"/>
              <a:t>Right: John’s picnic table</a:t>
            </a:r>
            <a:endParaRPr lang="en-US" sz="1800" dirty="0"/>
          </a:p>
        </p:txBody>
      </p:sp>
      <p:pic>
        <p:nvPicPr>
          <p:cNvPr id="6" name="Picture 5" descr="D929_36_387_1200.jpg"/>
          <p:cNvPicPr>
            <a:picLocks noChangeAspect="1"/>
          </p:cNvPicPr>
          <p:nvPr/>
        </p:nvPicPr>
        <p:blipFill rotWithShape="1">
          <a:blip r:embed="rId3" cstate="print">
            <a:extLst>
              <a:ext uri="{28A0092B-C50C-407E-A947-70E740481C1C}">
                <a14:useLocalDpi xmlns:a14="http://schemas.microsoft.com/office/drawing/2010/main" val="0"/>
              </a:ext>
            </a:extLst>
          </a:blip>
          <a:srcRect l="15895" t="18865" r="15817"/>
          <a:stretch/>
        </p:blipFill>
        <p:spPr>
          <a:xfrm>
            <a:off x="6208891" y="4600223"/>
            <a:ext cx="2437094" cy="1930400"/>
          </a:xfrm>
          <a:prstGeom prst="rect">
            <a:avLst/>
          </a:prstGeom>
        </p:spPr>
      </p:pic>
    </p:spTree>
    <p:extLst>
      <p:ext uri="{BB962C8B-B14F-4D97-AF65-F5344CB8AC3E}">
        <p14:creationId xmlns:p14="http://schemas.microsoft.com/office/powerpoint/2010/main" val="914909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your image and </a:t>
            </a:r>
            <a:r>
              <a:rPr lang="en-US" dirty="0"/>
              <a:t>the image </a:t>
            </a:r>
            <a:r>
              <a:rPr lang="en-US" dirty="0" smtClean="0"/>
              <a:t>generated by </a:t>
            </a:r>
            <a:r>
              <a:rPr lang="en-US" dirty="0"/>
              <a:t>another person </a:t>
            </a:r>
            <a:r>
              <a:rPr lang="en-US" dirty="0" smtClean="0"/>
              <a:t>were similar, the network would find someone whose image is different, so as to help you see a new perspective. You </a:t>
            </a:r>
            <a:r>
              <a:rPr lang="en-US" dirty="0"/>
              <a:t>are both given Phoebe’s </a:t>
            </a:r>
            <a:r>
              <a:rPr lang="en-US" dirty="0" smtClean="0"/>
              <a:t>visualization </a:t>
            </a:r>
            <a:r>
              <a:rPr lang="en-US" dirty="0"/>
              <a:t>of </a:t>
            </a:r>
            <a:r>
              <a:rPr lang="en-US" dirty="0" smtClean="0"/>
              <a:t>a field.</a:t>
            </a:r>
            <a:endParaRPr lang="en-US" dirty="0"/>
          </a:p>
          <a:p>
            <a:pPr marL="18288" indent="0">
              <a:buNone/>
            </a:pPr>
            <a:endParaRPr lang="en-US" dirty="0"/>
          </a:p>
        </p:txBody>
      </p:sp>
      <p:pic>
        <p:nvPicPr>
          <p:cNvPr id="4" name="Picture 3" descr="field-5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99286" y="4219223"/>
            <a:ext cx="2442163" cy="1831622"/>
          </a:xfrm>
          <a:prstGeom prst="rect">
            <a:avLst/>
          </a:prstGeom>
        </p:spPr>
      </p:pic>
      <p:pic>
        <p:nvPicPr>
          <p:cNvPr id="6" name="Picture 5" descr="MunnField2.jpg"/>
          <p:cNvPicPr>
            <a:picLocks noChangeAspect="1"/>
          </p:cNvPicPr>
          <p:nvPr/>
        </p:nvPicPr>
        <p:blipFill rotWithShape="1">
          <a:blip r:embed="rId3" cstate="print">
            <a:extLst>
              <a:ext uri="{28A0092B-C50C-407E-A947-70E740481C1C}">
                <a14:useLocalDpi xmlns:a14="http://schemas.microsoft.com/office/drawing/2010/main" val="0"/>
              </a:ext>
            </a:extLst>
          </a:blip>
          <a:srcRect r="18971" b="8049"/>
          <a:stretch/>
        </p:blipFill>
        <p:spPr>
          <a:xfrm>
            <a:off x="3226779" y="4219224"/>
            <a:ext cx="2546242" cy="1831622"/>
          </a:xfrm>
          <a:prstGeom prst="rect">
            <a:avLst/>
          </a:prstGeom>
        </p:spPr>
      </p:pic>
      <p:pic>
        <p:nvPicPr>
          <p:cNvPr id="7" name="Picture 6" descr="bc5ecdc2c675a3400bdfed9a2941786e.jpg"/>
          <p:cNvPicPr>
            <a:picLocks noChangeAspect="1"/>
          </p:cNvPicPr>
          <p:nvPr/>
        </p:nvPicPr>
        <p:blipFill rotWithShape="1">
          <a:blip r:embed="rId4">
            <a:extLst>
              <a:ext uri="{28A0092B-C50C-407E-A947-70E740481C1C}">
                <a14:useLocalDpi xmlns:a14="http://schemas.microsoft.com/office/drawing/2010/main" val="0"/>
              </a:ext>
            </a:extLst>
          </a:blip>
          <a:srcRect t="27367" r="17451" b="26337"/>
          <a:stretch/>
        </p:blipFill>
        <p:spPr>
          <a:xfrm>
            <a:off x="5998799" y="4007556"/>
            <a:ext cx="2574976" cy="2187222"/>
          </a:xfrm>
          <a:prstGeom prst="rect">
            <a:avLst/>
          </a:prstGeom>
        </p:spPr>
      </p:pic>
      <p:sp>
        <p:nvSpPr>
          <p:cNvPr id="8" name="Content Placeholder 1"/>
          <p:cNvSpPr txBox="1">
            <a:spLocks/>
          </p:cNvSpPr>
          <p:nvPr/>
        </p:nvSpPr>
        <p:spPr>
          <a:xfrm>
            <a:off x="5902843" y="5785555"/>
            <a:ext cx="2326757" cy="1504244"/>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600" dirty="0" smtClean="0"/>
              <a:t>Phoebe’s field</a:t>
            </a:r>
          </a:p>
          <a:p>
            <a:pPr marL="18288" indent="0">
              <a:buFont typeface="Wingdings" pitchFamily="2" charset="2"/>
              <a:buNone/>
            </a:pPr>
            <a:endParaRPr lang="en-US" sz="1600" dirty="0"/>
          </a:p>
        </p:txBody>
      </p:sp>
    </p:spTree>
    <p:extLst>
      <p:ext uri="{BB962C8B-B14F-4D97-AF65-F5344CB8AC3E}">
        <p14:creationId xmlns:p14="http://schemas.microsoft.com/office/powerpoint/2010/main" val="52107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If you’re with a group of people, you would all read the same poem. Everyone will see something different.</a:t>
            </a:r>
          </a:p>
          <a:p>
            <a:r>
              <a:rPr lang="en-US" dirty="0" smtClean="0"/>
              <a:t>Then, you all reread the poem. Each time you reach a certain word, it acts like a trapdoor and the network decides whose previous visualization you see. </a:t>
            </a:r>
          </a:p>
          <a:p>
            <a:r>
              <a:rPr lang="en-US" dirty="0" smtClean="0"/>
              <a:t>Ex: the word, “Cat” would be a trapdoor, and someone else’s visualization of the word would enter your poem’s location. </a:t>
            </a:r>
            <a:endParaRPr lang="en-US" dirty="0"/>
          </a:p>
        </p:txBody>
      </p:sp>
      <p:pic>
        <p:nvPicPr>
          <p:cNvPr id="4" name="Picture 3"/>
          <p:cNvPicPr>
            <a:picLocks noChangeAspect="1"/>
          </p:cNvPicPr>
          <p:nvPr/>
        </p:nvPicPr>
        <p:blipFill rotWithShape="1">
          <a:blip r:embed="rId2"/>
          <a:srcRect l="33206" r="12833"/>
          <a:stretch/>
        </p:blipFill>
        <p:spPr>
          <a:xfrm>
            <a:off x="2514600" y="4419600"/>
            <a:ext cx="2910409" cy="2157405"/>
          </a:xfrm>
          <a:prstGeom prst="rect">
            <a:avLst/>
          </a:prstGeom>
        </p:spPr>
      </p:pic>
      <p:pic>
        <p:nvPicPr>
          <p:cNvPr id="6" name="Picture 5"/>
          <p:cNvPicPr>
            <a:picLocks noChangeAspect="1"/>
          </p:cNvPicPr>
          <p:nvPr/>
        </p:nvPicPr>
        <p:blipFill rotWithShape="1">
          <a:blip r:embed="rId2"/>
          <a:srcRect l="33206" r="12833"/>
          <a:stretch/>
        </p:blipFill>
        <p:spPr>
          <a:xfrm>
            <a:off x="5703443" y="4419600"/>
            <a:ext cx="2910409" cy="2157405"/>
          </a:xfrm>
          <a:prstGeom prst="rect">
            <a:avLst/>
          </a:prstGeom>
        </p:spPr>
      </p:pic>
      <p:pic>
        <p:nvPicPr>
          <p:cNvPr id="8" name="Picture 7" descr="ginger-cat-laz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90997" y="5518429"/>
            <a:ext cx="804335" cy="848729"/>
          </a:xfrm>
          <a:prstGeom prst="rect">
            <a:avLst/>
          </a:prstGeom>
        </p:spPr>
      </p:pic>
      <p:pic>
        <p:nvPicPr>
          <p:cNvPr id="9" name="Picture 8" descr="58b061138a4b5bbbc84929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148" y="5405038"/>
            <a:ext cx="1285785" cy="1185333"/>
          </a:xfrm>
          <a:prstGeom prst="rect">
            <a:avLst/>
          </a:prstGeom>
        </p:spPr>
      </p:pic>
    </p:spTree>
    <p:extLst>
      <p:ext uri="{BB962C8B-B14F-4D97-AF65-F5344CB8AC3E}">
        <p14:creationId xmlns:p14="http://schemas.microsoft.com/office/powerpoint/2010/main" val="4092310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64292" y="4648518"/>
            <a:ext cx="3722509" cy="1882104"/>
          </a:xfrm>
        </p:spPr>
        <p:txBody>
          <a:bodyPr/>
          <a:lstStyle/>
          <a:p>
            <a:r>
              <a:rPr lang="en-US" dirty="0" smtClean="0"/>
              <a:t>Underlined words and phrases would act as trapdoors</a:t>
            </a:r>
            <a:endParaRPr lang="en-US" dirty="0"/>
          </a:p>
        </p:txBody>
      </p:sp>
      <p:pic>
        <p:nvPicPr>
          <p:cNvPr id="11" name="Picture 10" descr="Screen Shot 2019-11-18 at 5.27.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380" y="155222"/>
            <a:ext cx="4634088" cy="6166174"/>
          </a:xfrm>
          <a:prstGeom prst="rect">
            <a:avLst/>
          </a:prstGeom>
        </p:spPr>
      </p:pic>
      <p:pic>
        <p:nvPicPr>
          <p:cNvPr id="12" name="Picture 11" descr="Screen Shot 2019-11-18 at 5.2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92" y="155222"/>
            <a:ext cx="3928532" cy="4521518"/>
          </a:xfrm>
          <a:prstGeom prst="rect">
            <a:avLst/>
          </a:prstGeom>
        </p:spPr>
      </p:pic>
      <p:sp>
        <p:nvSpPr>
          <p:cNvPr id="13" name="Content Placeholder 1"/>
          <p:cNvSpPr txBox="1">
            <a:spLocks/>
          </p:cNvSpPr>
          <p:nvPr/>
        </p:nvSpPr>
        <p:spPr>
          <a:xfrm>
            <a:off x="169333" y="5789788"/>
            <a:ext cx="4143019" cy="1538111"/>
          </a:xfrm>
          <a:prstGeom prst="rect">
            <a:avLst/>
          </a:prstGeom>
        </p:spPr>
        <p:txBody>
          <a:bodyPr vert="horz" lIns="91440" tIns="45720" rIns="91440" bIns="45720" rtlCol="0" anchor="ctr">
            <a:normAutofit/>
          </a:bodyPr>
          <a:lst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r>
              <a:rPr lang="en-US" sz="1800" dirty="0" smtClean="0"/>
              <a:t>Poem by Cora Hickoff</a:t>
            </a:r>
            <a:endParaRPr lang="en-US" sz="1800" dirty="0"/>
          </a:p>
        </p:txBody>
      </p:sp>
    </p:spTree>
    <p:extLst>
      <p:ext uri="{BB962C8B-B14F-4D97-AF65-F5344CB8AC3E}">
        <p14:creationId xmlns:p14="http://schemas.microsoft.com/office/powerpoint/2010/main" val="106763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267" y="558802"/>
            <a:ext cx="6403622" cy="3657599"/>
          </a:xfrm>
        </p:spPr>
        <p:txBody>
          <a:bodyPr>
            <a:normAutofit lnSpcReduction="10000"/>
          </a:bodyPr>
          <a:lstStyle/>
          <a:p>
            <a:pPr lvl="1"/>
            <a:r>
              <a:rPr lang="en-US" dirty="0" smtClean="0"/>
              <a:t>Ultimately, this network’s is about letting people visit past versions of themselves. This is done through saving images and spaces they imagined when reading poems. These spaces will ideally feel lifelike. Each environment will have sounds, smells, and let its visitors move around and touch the space. </a:t>
            </a:r>
          </a:p>
          <a:p>
            <a:pPr lvl="1"/>
            <a:endParaRPr lang="en-US" dirty="0" smtClean="0"/>
          </a:p>
          <a:p>
            <a:pPr lvl="1"/>
            <a:r>
              <a:rPr lang="en-US" dirty="0" smtClean="0"/>
              <a:t>Since smell is closely tied to memory, these environments could help people retrieve once forgotten memories from the time they visualized and experienced these imagined spaces. </a:t>
            </a:r>
            <a:endParaRPr lang="en-US" dirty="0"/>
          </a:p>
        </p:txBody>
      </p:sp>
      <p:pic>
        <p:nvPicPr>
          <p:cNvPr id="4" name="Picture 3" descr="Screen Shot 2019-11-18 at 6.01.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78" y="4738511"/>
            <a:ext cx="1244600" cy="1168400"/>
          </a:xfrm>
          <a:prstGeom prst="rect">
            <a:avLst/>
          </a:prstGeom>
        </p:spPr>
      </p:pic>
      <p:pic>
        <p:nvPicPr>
          <p:cNvPr id="6" name="Picture 5" descr="Screen Shot 2019-11-18 at 6.0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311" y="4430889"/>
            <a:ext cx="2079586" cy="2229556"/>
          </a:xfrm>
          <a:prstGeom prst="rect">
            <a:avLst/>
          </a:prstGeom>
        </p:spPr>
      </p:pic>
      <p:pic>
        <p:nvPicPr>
          <p:cNvPr id="7" name="Picture 6" descr="Screen Shot 2019-11-18 at 6.04.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699" y="4430890"/>
            <a:ext cx="2330900" cy="2229556"/>
          </a:xfrm>
          <a:prstGeom prst="rect">
            <a:avLst/>
          </a:prstGeom>
        </p:spPr>
      </p:pic>
    </p:spTree>
    <p:extLst>
      <p:ext uri="{BB962C8B-B14F-4D97-AF65-F5344CB8AC3E}">
        <p14:creationId xmlns:p14="http://schemas.microsoft.com/office/powerpoint/2010/main" val="2108513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Elemental.thmx</Template>
  <TotalTime>92</TotalTime>
  <Words>411</Words>
  <Application>Microsoft Macintosh PowerPoint</Application>
  <PresentationFormat>On-screen Show (4:3)</PresentationFormat>
  <Paragraphs>24</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Elemental</vt:lpstr>
      <vt:lpstr>Poetry &amp;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Poetry &amp; Neural Networks</dc:title>
  <dc:creator>Cora Hickoff</dc:creator>
  <cp:lastModifiedBy>Cora Hickoff</cp:lastModifiedBy>
  <cp:revision>21</cp:revision>
  <dcterms:created xsi:type="dcterms:W3CDTF">2019-11-18T21:33:33Z</dcterms:created>
  <dcterms:modified xsi:type="dcterms:W3CDTF">2019-11-18T23:06:22Z</dcterms:modified>
</cp:coreProperties>
</file>